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1" r:id="rId4"/>
    <p:sldId id="257" r:id="rId5"/>
    <p:sldId id="258" r:id="rId6"/>
    <p:sldId id="259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83" autoAdjust="0"/>
  </p:normalViewPr>
  <p:slideViewPr>
    <p:cSldViewPr snapToGrid="0" showGuides="1">
      <p:cViewPr>
        <p:scale>
          <a:sx n="50" d="100"/>
          <a:sy n="50" d="100"/>
        </p:scale>
        <p:origin x="548" y="24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71C904-F843-46E1-ADE6-48636E8394B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26EEB8-DA5A-443F-8821-9A9DB1DDEABF}">
      <dgm:prSet/>
      <dgm:spPr/>
      <dgm:t>
        <a:bodyPr/>
        <a:lstStyle/>
        <a:p>
          <a:r>
            <a:rPr lang="de-DE"/>
            <a:t>Projektabschluss</a:t>
          </a:r>
          <a:endParaRPr lang="en-US"/>
        </a:p>
      </dgm:t>
    </dgm:pt>
    <dgm:pt modelId="{F4218E39-5881-4A54-A463-1BA2B2A87796}" type="parTrans" cxnId="{D6E57011-01DF-4746-9BDA-18D83A5F0A68}">
      <dgm:prSet/>
      <dgm:spPr/>
      <dgm:t>
        <a:bodyPr/>
        <a:lstStyle/>
        <a:p>
          <a:endParaRPr lang="en-US"/>
        </a:p>
      </dgm:t>
    </dgm:pt>
    <dgm:pt modelId="{1DA0F5E4-C194-464B-805E-CE23FA26896E}" type="sibTrans" cxnId="{D6E57011-01DF-4746-9BDA-18D83A5F0A68}">
      <dgm:prSet/>
      <dgm:spPr/>
      <dgm:t>
        <a:bodyPr/>
        <a:lstStyle/>
        <a:p>
          <a:endParaRPr lang="en-US"/>
        </a:p>
      </dgm:t>
    </dgm:pt>
    <dgm:pt modelId="{15100D3D-CF30-4B93-947E-0B1295FB7C1A}">
      <dgm:prSet/>
      <dgm:spPr/>
      <dgm:t>
        <a:bodyPr/>
        <a:lstStyle/>
        <a:p>
          <a:r>
            <a:rPr lang="de-DE"/>
            <a:t>Vorstellung der Webseite</a:t>
          </a:r>
          <a:endParaRPr lang="en-US"/>
        </a:p>
      </dgm:t>
    </dgm:pt>
    <dgm:pt modelId="{4DA83DEE-5E05-49B7-ACD3-2376C5D8DAB3}" type="parTrans" cxnId="{4C01B2AA-60BC-4926-B4F1-B3A68A628630}">
      <dgm:prSet/>
      <dgm:spPr/>
      <dgm:t>
        <a:bodyPr/>
        <a:lstStyle/>
        <a:p>
          <a:endParaRPr lang="en-US"/>
        </a:p>
      </dgm:t>
    </dgm:pt>
    <dgm:pt modelId="{E3F87567-3A26-4C6E-918B-AC01B48C81CD}" type="sibTrans" cxnId="{4C01B2AA-60BC-4926-B4F1-B3A68A628630}">
      <dgm:prSet/>
      <dgm:spPr/>
      <dgm:t>
        <a:bodyPr/>
        <a:lstStyle/>
        <a:p>
          <a:endParaRPr lang="en-US"/>
        </a:p>
      </dgm:t>
    </dgm:pt>
    <dgm:pt modelId="{CE18E86D-DCF1-4F6F-81AF-CC8EF7858AA7}">
      <dgm:prSet/>
      <dgm:spPr/>
      <dgm:t>
        <a:bodyPr/>
        <a:lstStyle/>
        <a:p>
          <a:r>
            <a:rPr lang="de-DE"/>
            <a:t>Dreamday</a:t>
          </a:r>
          <a:endParaRPr lang="en-US"/>
        </a:p>
      </dgm:t>
    </dgm:pt>
    <dgm:pt modelId="{2CC7A041-2CB4-4A66-8387-2DCB339D9071}" type="parTrans" cxnId="{F6AB441D-4129-4026-8D7B-AEFBB2A836EB}">
      <dgm:prSet/>
      <dgm:spPr/>
      <dgm:t>
        <a:bodyPr/>
        <a:lstStyle/>
        <a:p>
          <a:endParaRPr lang="en-US"/>
        </a:p>
      </dgm:t>
    </dgm:pt>
    <dgm:pt modelId="{D0358701-B92F-409E-B210-2B7EF4C69E2E}" type="sibTrans" cxnId="{F6AB441D-4129-4026-8D7B-AEFBB2A836EB}">
      <dgm:prSet/>
      <dgm:spPr/>
      <dgm:t>
        <a:bodyPr/>
        <a:lstStyle/>
        <a:p>
          <a:endParaRPr lang="en-US"/>
        </a:p>
      </dgm:t>
    </dgm:pt>
    <dgm:pt modelId="{E44DFD53-B63F-4E7B-81C1-812FE407C61B}">
      <dgm:prSet/>
      <dgm:spPr/>
      <dgm:t>
        <a:bodyPr/>
        <a:lstStyle/>
        <a:p>
          <a:r>
            <a:rPr lang="de-DE"/>
            <a:t>Eintrag hinzufügen mit Datenbankdemo </a:t>
          </a:r>
          <a:endParaRPr lang="en-US"/>
        </a:p>
      </dgm:t>
    </dgm:pt>
    <dgm:pt modelId="{982268B2-FB3C-46DA-8D44-B744DDC00715}" type="parTrans" cxnId="{504F141E-4F84-40F7-AA99-CC9FC86888BD}">
      <dgm:prSet/>
      <dgm:spPr/>
      <dgm:t>
        <a:bodyPr/>
        <a:lstStyle/>
        <a:p>
          <a:endParaRPr lang="en-US"/>
        </a:p>
      </dgm:t>
    </dgm:pt>
    <dgm:pt modelId="{366523B8-6CD0-40DA-B42C-D99C4A95C051}" type="sibTrans" cxnId="{504F141E-4F84-40F7-AA99-CC9FC86888BD}">
      <dgm:prSet/>
      <dgm:spPr/>
      <dgm:t>
        <a:bodyPr/>
        <a:lstStyle/>
        <a:p>
          <a:endParaRPr lang="en-US"/>
        </a:p>
      </dgm:t>
    </dgm:pt>
    <dgm:pt modelId="{651B5D62-6E45-4E3C-92B8-8DAADAED815F}">
      <dgm:prSet/>
      <dgm:spPr/>
      <dgm:t>
        <a:bodyPr/>
        <a:lstStyle/>
        <a:p>
          <a:r>
            <a:rPr lang="de-DE"/>
            <a:t>Live Challenge mit Belohnung!</a:t>
          </a:r>
          <a:endParaRPr lang="en-US"/>
        </a:p>
      </dgm:t>
    </dgm:pt>
    <dgm:pt modelId="{BF2704A8-8E16-4E29-8D4D-979BE847859F}" type="parTrans" cxnId="{0C1C3EBE-5D0E-445D-B49F-B26CFB515144}">
      <dgm:prSet/>
      <dgm:spPr/>
      <dgm:t>
        <a:bodyPr/>
        <a:lstStyle/>
        <a:p>
          <a:endParaRPr lang="en-US"/>
        </a:p>
      </dgm:t>
    </dgm:pt>
    <dgm:pt modelId="{DFEB2712-2CA1-41A9-82BC-A7370C371BCB}" type="sibTrans" cxnId="{0C1C3EBE-5D0E-445D-B49F-B26CFB515144}">
      <dgm:prSet/>
      <dgm:spPr/>
      <dgm:t>
        <a:bodyPr/>
        <a:lstStyle/>
        <a:p>
          <a:endParaRPr lang="en-US"/>
        </a:p>
      </dgm:t>
    </dgm:pt>
    <dgm:pt modelId="{85307E4A-BCAA-49D0-BD70-AC3C2CBD3765}" type="pres">
      <dgm:prSet presAssocID="{D271C904-F843-46E1-ADE6-48636E8394BB}" presName="Name0" presStyleCnt="0">
        <dgm:presLayoutVars>
          <dgm:dir/>
          <dgm:animLvl val="lvl"/>
          <dgm:resizeHandles val="exact"/>
        </dgm:presLayoutVars>
      </dgm:prSet>
      <dgm:spPr/>
    </dgm:pt>
    <dgm:pt modelId="{ABCE41A6-AD7A-4F23-A606-585FB8DEA45E}" type="pres">
      <dgm:prSet presAssocID="{15100D3D-CF30-4B93-947E-0B1295FB7C1A}" presName="boxAndChildren" presStyleCnt="0"/>
      <dgm:spPr/>
    </dgm:pt>
    <dgm:pt modelId="{65358FB4-E40E-4EFD-9613-9407366F3B5E}" type="pres">
      <dgm:prSet presAssocID="{15100D3D-CF30-4B93-947E-0B1295FB7C1A}" presName="parentTextBox" presStyleLbl="node1" presStyleIdx="0" presStyleCnt="2"/>
      <dgm:spPr/>
    </dgm:pt>
    <dgm:pt modelId="{7672065B-3F8F-49B2-B049-98FD16434EFD}" type="pres">
      <dgm:prSet presAssocID="{15100D3D-CF30-4B93-947E-0B1295FB7C1A}" presName="entireBox" presStyleLbl="node1" presStyleIdx="0" presStyleCnt="2"/>
      <dgm:spPr/>
    </dgm:pt>
    <dgm:pt modelId="{419EC9D2-57AC-4261-860A-47784481BCAD}" type="pres">
      <dgm:prSet presAssocID="{15100D3D-CF30-4B93-947E-0B1295FB7C1A}" presName="descendantBox" presStyleCnt="0"/>
      <dgm:spPr/>
    </dgm:pt>
    <dgm:pt modelId="{34DB57B5-5A39-4DC5-8DA2-269CBF698EB0}" type="pres">
      <dgm:prSet presAssocID="{CE18E86D-DCF1-4F6F-81AF-CC8EF7858AA7}" presName="childTextBox" presStyleLbl="fgAccFollowNode1" presStyleIdx="0" presStyleCnt="3">
        <dgm:presLayoutVars>
          <dgm:bulletEnabled val="1"/>
        </dgm:presLayoutVars>
      </dgm:prSet>
      <dgm:spPr/>
    </dgm:pt>
    <dgm:pt modelId="{885B52CC-2A45-448F-B871-57CAA4341BB5}" type="pres">
      <dgm:prSet presAssocID="{E44DFD53-B63F-4E7B-81C1-812FE407C61B}" presName="childTextBox" presStyleLbl="fgAccFollowNode1" presStyleIdx="1" presStyleCnt="3">
        <dgm:presLayoutVars>
          <dgm:bulletEnabled val="1"/>
        </dgm:presLayoutVars>
      </dgm:prSet>
      <dgm:spPr/>
    </dgm:pt>
    <dgm:pt modelId="{382DAD8C-608F-4E58-B26C-2AA58D1843B6}" type="pres">
      <dgm:prSet presAssocID="{651B5D62-6E45-4E3C-92B8-8DAADAED815F}" presName="childTextBox" presStyleLbl="fgAccFollowNode1" presStyleIdx="2" presStyleCnt="3">
        <dgm:presLayoutVars>
          <dgm:bulletEnabled val="1"/>
        </dgm:presLayoutVars>
      </dgm:prSet>
      <dgm:spPr/>
    </dgm:pt>
    <dgm:pt modelId="{D744449E-666E-4B81-A4BC-7CA1EEEECCDD}" type="pres">
      <dgm:prSet presAssocID="{1DA0F5E4-C194-464B-805E-CE23FA26896E}" presName="sp" presStyleCnt="0"/>
      <dgm:spPr/>
    </dgm:pt>
    <dgm:pt modelId="{6793BAF4-3764-4FBB-9920-CC4D8C4C2F89}" type="pres">
      <dgm:prSet presAssocID="{5C26EEB8-DA5A-443F-8821-9A9DB1DDEABF}" presName="arrowAndChildren" presStyleCnt="0"/>
      <dgm:spPr/>
    </dgm:pt>
    <dgm:pt modelId="{6EC0A7F1-7500-46B8-A26A-433D36AA55F9}" type="pres">
      <dgm:prSet presAssocID="{5C26EEB8-DA5A-443F-8821-9A9DB1DDEABF}" presName="parentTextArrow" presStyleLbl="node1" presStyleIdx="1" presStyleCnt="2"/>
      <dgm:spPr/>
    </dgm:pt>
  </dgm:ptLst>
  <dgm:cxnLst>
    <dgm:cxn modelId="{D6E57011-01DF-4746-9BDA-18D83A5F0A68}" srcId="{D271C904-F843-46E1-ADE6-48636E8394BB}" destId="{5C26EEB8-DA5A-443F-8821-9A9DB1DDEABF}" srcOrd="0" destOrd="0" parTransId="{F4218E39-5881-4A54-A463-1BA2B2A87796}" sibTransId="{1DA0F5E4-C194-464B-805E-CE23FA26896E}"/>
    <dgm:cxn modelId="{F6AB441D-4129-4026-8D7B-AEFBB2A836EB}" srcId="{15100D3D-CF30-4B93-947E-0B1295FB7C1A}" destId="{CE18E86D-DCF1-4F6F-81AF-CC8EF7858AA7}" srcOrd="0" destOrd="0" parTransId="{2CC7A041-2CB4-4A66-8387-2DCB339D9071}" sibTransId="{D0358701-B92F-409E-B210-2B7EF4C69E2E}"/>
    <dgm:cxn modelId="{504F141E-4F84-40F7-AA99-CC9FC86888BD}" srcId="{15100D3D-CF30-4B93-947E-0B1295FB7C1A}" destId="{E44DFD53-B63F-4E7B-81C1-812FE407C61B}" srcOrd="1" destOrd="0" parTransId="{982268B2-FB3C-46DA-8D44-B744DDC00715}" sibTransId="{366523B8-6CD0-40DA-B42C-D99C4A95C051}"/>
    <dgm:cxn modelId="{2122DF39-80B1-49DD-A62A-89508522243F}" type="presOf" srcId="{15100D3D-CF30-4B93-947E-0B1295FB7C1A}" destId="{65358FB4-E40E-4EFD-9613-9407366F3B5E}" srcOrd="0" destOrd="0" presId="urn:microsoft.com/office/officeart/2005/8/layout/process4"/>
    <dgm:cxn modelId="{A7879145-A0B2-4901-A168-928A1E22DB82}" type="presOf" srcId="{15100D3D-CF30-4B93-947E-0B1295FB7C1A}" destId="{7672065B-3F8F-49B2-B049-98FD16434EFD}" srcOrd="1" destOrd="0" presId="urn:microsoft.com/office/officeart/2005/8/layout/process4"/>
    <dgm:cxn modelId="{E790436C-A6AC-4364-B41F-E09BA496BEB1}" type="presOf" srcId="{E44DFD53-B63F-4E7B-81C1-812FE407C61B}" destId="{885B52CC-2A45-448F-B871-57CAA4341BB5}" srcOrd="0" destOrd="0" presId="urn:microsoft.com/office/officeart/2005/8/layout/process4"/>
    <dgm:cxn modelId="{1E27BB81-4617-44F8-8DF2-05958D0C27C8}" type="presOf" srcId="{CE18E86D-DCF1-4F6F-81AF-CC8EF7858AA7}" destId="{34DB57B5-5A39-4DC5-8DA2-269CBF698EB0}" srcOrd="0" destOrd="0" presId="urn:microsoft.com/office/officeart/2005/8/layout/process4"/>
    <dgm:cxn modelId="{4C01B2AA-60BC-4926-B4F1-B3A68A628630}" srcId="{D271C904-F843-46E1-ADE6-48636E8394BB}" destId="{15100D3D-CF30-4B93-947E-0B1295FB7C1A}" srcOrd="1" destOrd="0" parTransId="{4DA83DEE-5E05-49B7-ACD3-2376C5D8DAB3}" sibTransId="{E3F87567-3A26-4C6E-918B-AC01B48C81CD}"/>
    <dgm:cxn modelId="{0C1C3EBE-5D0E-445D-B49F-B26CFB515144}" srcId="{15100D3D-CF30-4B93-947E-0B1295FB7C1A}" destId="{651B5D62-6E45-4E3C-92B8-8DAADAED815F}" srcOrd="2" destOrd="0" parTransId="{BF2704A8-8E16-4E29-8D4D-979BE847859F}" sibTransId="{DFEB2712-2CA1-41A9-82BC-A7370C371BCB}"/>
    <dgm:cxn modelId="{26BFFBBE-D59B-4017-9E67-9F735CA47C8A}" type="presOf" srcId="{5C26EEB8-DA5A-443F-8821-9A9DB1DDEABF}" destId="{6EC0A7F1-7500-46B8-A26A-433D36AA55F9}" srcOrd="0" destOrd="0" presId="urn:microsoft.com/office/officeart/2005/8/layout/process4"/>
    <dgm:cxn modelId="{BDF7A4CA-BDAD-4EA0-95BE-19888F389FF4}" type="presOf" srcId="{D271C904-F843-46E1-ADE6-48636E8394BB}" destId="{85307E4A-BCAA-49D0-BD70-AC3C2CBD3765}" srcOrd="0" destOrd="0" presId="urn:microsoft.com/office/officeart/2005/8/layout/process4"/>
    <dgm:cxn modelId="{C33C8BF9-F162-4840-84F3-C9C5BEF1D218}" type="presOf" srcId="{651B5D62-6E45-4E3C-92B8-8DAADAED815F}" destId="{382DAD8C-608F-4E58-B26C-2AA58D1843B6}" srcOrd="0" destOrd="0" presId="urn:microsoft.com/office/officeart/2005/8/layout/process4"/>
    <dgm:cxn modelId="{754BECB2-5A49-4D79-9C44-DDBC6381CFCE}" type="presParOf" srcId="{85307E4A-BCAA-49D0-BD70-AC3C2CBD3765}" destId="{ABCE41A6-AD7A-4F23-A606-585FB8DEA45E}" srcOrd="0" destOrd="0" presId="urn:microsoft.com/office/officeart/2005/8/layout/process4"/>
    <dgm:cxn modelId="{E3F22A9A-233B-4617-9EF7-EF97E80F7DAB}" type="presParOf" srcId="{ABCE41A6-AD7A-4F23-A606-585FB8DEA45E}" destId="{65358FB4-E40E-4EFD-9613-9407366F3B5E}" srcOrd="0" destOrd="0" presId="urn:microsoft.com/office/officeart/2005/8/layout/process4"/>
    <dgm:cxn modelId="{78E3F4BC-8466-413C-9F57-9C8295A3F8FF}" type="presParOf" srcId="{ABCE41A6-AD7A-4F23-A606-585FB8DEA45E}" destId="{7672065B-3F8F-49B2-B049-98FD16434EFD}" srcOrd="1" destOrd="0" presId="urn:microsoft.com/office/officeart/2005/8/layout/process4"/>
    <dgm:cxn modelId="{BED6427A-BA16-44E2-B2F9-812FA0108279}" type="presParOf" srcId="{ABCE41A6-AD7A-4F23-A606-585FB8DEA45E}" destId="{419EC9D2-57AC-4261-860A-47784481BCAD}" srcOrd="2" destOrd="0" presId="urn:microsoft.com/office/officeart/2005/8/layout/process4"/>
    <dgm:cxn modelId="{C5EE03C2-42F0-4A00-9444-1557413658D7}" type="presParOf" srcId="{419EC9D2-57AC-4261-860A-47784481BCAD}" destId="{34DB57B5-5A39-4DC5-8DA2-269CBF698EB0}" srcOrd="0" destOrd="0" presId="urn:microsoft.com/office/officeart/2005/8/layout/process4"/>
    <dgm:cxn modelId="{5FAA4E2C-EC58-4055-946C-BBB13E7A4901}" type="presParOf" srcId="{419EC9D2-57AC-4261-860A-47784481BCAD}" destId="{885B52CC-2A45-448F-B871-57CAA4341BB5}" srcOrd="1" destOrd="0" presId="urn:microsoft.com/office/officeart/2005/8/layout/process4"/>
    <dgm:cxn modelId="{EF75E84E-485F-4834-ABA3-13E90BCAF310}" type="presParOf" srcId="{419EC9D2-57AC-4261-860A-47784481BCAD}" destId="{382DAD8C-608F-4E58-B26C-2AA58D1843B6}" srcOrd="2" destOrd="0" presId="urn:microsoft.com/office/officeart/2005/8/layout/process4"/>
    <dgm:cxn modelId="{933059C6-CEF0-4A05-A930-9F25AED36876}" type="presParOf" srcId="{85307E4A-BCAA-49D0-BD70-AC3C2CBD3765}" destId="{D744449E-666E-4B81-A4BC-7CA1EEEECCDD}" srcOrd="1" destOrd="0" presId="urn:microsoft.com/office/officeart/2005/8/layout/process4"/>
    <dgm:cxn modelId="{E5A8F531-F61B-4CC8-A8F3-08D1C4AC4B41}" type="presParOf" srcId="{85307E4A-BCAA-49D0-BD70-AC3C2CBD3765}" destId="{6793BAF4-3764-4FBB-9920-CC4D8C4C2F89}" srcOrd="2" destOrd="0" presId="urn:microsoft.com/office/officeart/2005/8/layout/process4"/>
    <dgm:cxn modelId="{7EEFD77A-A018-4E09-B457-872573DACE57}" type="presParOf" srcId="{6793BAF4-3764-4FBB-9920-CC4D8C4C2F89}" destId="{6EC0A7F1-7500-46B8-A26A-433D36AA55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2065B-3F8F-49B2-B049-98FD16434EFD}">
      <dsp:nvSpPr>
        <dsp:cNvPr id="0" name=""/>
        <dsp:cNvSpPr/>
      </dsp:nvSpPr>
      <dsp:spPr>
        <a:xfrm>
          <a:off x="0" y="2914662"/>
          <a:ext cx="6904037" cy="1912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Vorstellung der Webseite</a:t>
          </a:r>
          <a:endParaRPr lang="en-US" sz="3600" kern="1200"/>
        </a:p>
      </dsp:txBody>
      <dsp:txXfrm>
        <a:off x="0" y="2914662"/>
        <a:ext cx="6904037" cy="1032660"/>
      </dsp:txXfrm>
    </dsp:sp>
    <dsp:sp modelId="{34DB57B5-5A39-4DC5-8DA2-269CBF698EB0}">
      <dsp:nvSpPr>
        <dsp:cNvPr id="0" name=""/>
        <dsp:cNvSpPr/>
      </dsp:nvSpPr>
      <dsp:spPr>
        <a:xfrm>
          <a:off x="3371" y="3909076"/>
          <a:ext cx="2299098" cy="8796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Dreamday</a:t>
          </a:r>
          <a:endParaRPr lang="en-US" sz="1900" kern="1200"/>
        </a:p>
      </dsp:txBody>
      <dsp:txXfrm>
        <a:off x="3371" y="3909076"/>
        <a:ext cx="2299098" cy="879673"/>
      </dsp:txXfrm>
    </dsp:sp>
    <dsp:sp modelId="{885B52CC-2A45-448F-B871-57CAA4341BB5}">
      <dsp:nvSpPr>
        <dsp:cNvPr id="0" name=""/>
        <dsp:cNvSpPr/>
      </dsp:nvSpPr>
      <dsp:spPr>
        <a:xfrm>
          <a:off x="2302469" y="3909076"/>
          <a:ext cx="2299098" cy="8796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Eintrag hinzufügen mit Datenbankdemo </a:t>
          </a:r>
          <a:endParaRPr lang="en-US" sz="1900" kern="1200"/>
        </a:p>
      </dsp:txBody>
      <dsp:txXfrm>
        <a:off x="2302469" y="3909076"/>
        <a:ext cx="2299098" cy="879673"/>
      </dsp:txXfrm>
    </dsp:sp>
    <dsp:sp modelId="{382DAD8C-608F-4E58-B26C-2AA58D1843B6}">
      <dsp:nvSpPr>
        <dsp:cNvPr id="0" name=""/>
        <dsp:cNvSpPr/>
      </dsp:nvSpPr>
      <dsp:spPr>
        <a:xfrm>
          <a:off x="4601567" y="3909076"/>
          <a:ext cx="2299098" cy="8796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Live Challenge mit Belohnung!</a:t>
          </a:r>
          <a:endParaRPr lang="en-US" sz="1900" kern="1200"/>
        </a:p>
      </dsp:txBody>
      <dsp:txXfrm>
        <a:off x="4601567" y="3909076"/>
        <a:ext cx="2299098" cy="879673"/>
      </dsp:txXfrm>
    </dsp:sp>
    <dsp:sp modelId="{6EC0A7F1-7500-46B8-A26A-433D36AA55F9}">
      <dsp:nvSpPr>
        <dsp:cNvPr id="0" name=""/>
        <dsp:cNvSpPr/>
      </dsp:nvSpPr>
      <dsp:spPr>
        <a:xfrm rot="10800000">
          <a:off x="0" y="2177"/>
          <a:ext cx="6904037" cy="294117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Projektabschluss</a:t>
          </a:r>
          <a:endParaRPr lang="en-US" sz="3600" kern="1200"/>
        </a:p>
      </dsp:txBody>
      <dsp:txXfrm rot="10800000">
        <a:off x="0" y="2177"/>
        <a:ext cx="6904037" cy="1911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8A689-1BAC-42EF-9DD3-4E5205ABA83A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19F4F-C9CB-4A6A-99F9-D58B99BAB2B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19F4F-C9CB-4A6A-99F9-D58B99BAB2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F9465-D71B-4A8C-9BD8-B8FCCA0F6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B722DA-9075-4FAB-ADCF-68D2130A5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AACFFF-3F0A-4AAF-9DA4-7716A816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7C0257-5719-4A32-8778-06F47636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A28C2-7138-4938-B129-D57A361E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80D5E-274A-45D9-A125-903C1981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BE9DA2-D13F-445C-9473-CDFE163DC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B75B3-8BF4-4BA2-BBF9-29C0E3CA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D9EEAF-10C5-47CB-820E-68D42307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A1394-FB10-40AC-ABB0-81D2A4F2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7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05884-5B12-4C2C-9A8E-373E012B0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A402F4-C5EB-48FB-A2DC-BF7D2D77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F4C550-8BF5-406C-AF6E-311D26E7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B730FE-7866-4E01-B613-4BA17E4C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F65D08-D28A-42F0-8681-2309C11E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2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F060A-548C-4047-A461-DF0E6FB2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02E72-BFB8-4C46-95A4-98738AF1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D9596E-E908-498F-9742-5EB17104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B51928-1370-405D-B834-EC292D60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802A65-24DE-45CA-9304-4D0B1BD9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2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752B-14E3-423A-80C1-02E4119D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AC9F9-2C27-4446-91A1-845928614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9D29C1-E368-4106-8259-ABDFC66C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824E0-F685-48A4-B919-E8A1142E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6E8C14-0582-4D46-A3B5-5FC9CE74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3EB4C-0C68-4424-9921-3861F3FA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E6084A-7B63-46D5-B989-51685DA0B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4750E7-472A-4A80-8031-9C1C47210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EB4B1B-F3D2-491D-80C3-225CEB5C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9D1A37-4E63-43D7-868C-75D05587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B7C3F-2C6D-4E73-B40D-65DBCBB6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7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42D83-50B2-4B08-BE8E-904D5ED4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D33C3D-2423-480B-8367-B587418E4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D6F260-C70B-42A6-9EAC-3FAA84F7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E2470A-2A02-45E2-BDEC-9479A80EE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D9CCFE-0D95-49F0-B535-E429F2810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32919D7-C7B0-4734-A9A6-D5B6899E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4A3B86B-16BD-418B-8641-272B3284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A5728-6DA8-47A8-8F28-FA13CFDF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92A2B-B4B9-4721-8F9D-0D88DB29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58ED5A-6415-4019-BA1C-E14B0E9F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A34946-D74F-4534-88CD-674194C4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C8FAF2-C3EF-4644-B0B2-9C576A2F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7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2F9370-9013-424E-BED5-4F50CE50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411DF1-9B12-40A4-8D8A-D1AE02D1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EC9BF-B727-4E2C-981D-6173D978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74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EE4BC-6017-4AC8-AFD3-B3538697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4E4E7-02DD-4A65-97A5-18F273220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6285B6-2DBF-4D17-B951-7505C6381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6EA9E5-EB25-4075-A209-719B5493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9B080F-FBD0-46A4-A1F4-A0390861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65F722-A68E-4CC3-B44F-E24B43A9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1B87A-F390-4710-B19C-4A501499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00CB0-8505-4BBF-87D1-29CC6ECB0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9B4F9F-F7BB-4103-9823-4F179BE39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E5E080-AA6C-4923-86A1-450AC8F5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18D47C-8FCF-4856-8744-154507B8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62BA5E-186B-4484-9155-93A11641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5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E20968-AB35-4135-BB29-8D38F351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F282C-ABCD-4049-B751-FB99B334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140EC8-2F8A-48D4-848E-743EDFA42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97AD-1D1E-4DF8-9E09-065FC176863B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957C40-05A2-40D0-8376-E1869BDB7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87DD0B-FFA8-4ADB-A631-EAA6862DA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670FB15-6BED-4D27-A777-8FA65C4E5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700" y="5854700"/>
            <a:ext cx="9144000" cy="1655762"/>
          </a:xfrm>
        </p:spPr>
        <p:txBody>
          <a:bodyPr/>
          <a:lstStyle/>
          <a:p>
            <a:r>
              <a:rPr lang="de-DE" dirty="0"/>
              <a:t>Sven Hornung, Daniel Wenzl, Niklas Fichtner, Stefan Roth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62F704-780B-498A-A152-248845EA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865A9F-1AE3-4C53-953E-AD0635F5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de-DE" sz="3200">
                <a:solidFill>
                  <a:srgbClr val="FFFFFF"/>
                </a:solidFill>
              </a:rPr>
              <a:t>Gliederung </a:t>
            </a:r>
            <a:endParaRPr lang="en-US" sz="3200">
              <a:solidFill>
                <a:srgbClr val="FFFFFF"/>
              </a:solidFill>
            </a:endParaRPr>
          </a:p>
        </p:txBody>
      </p:sp>
      <p:graphicFrame>
        <p:nvGraphicFramePr>
          <p:cNvPr id="13" name="Inhaltsplatzhalter 2">
            <a:extLst>
              <a:ext uri="{FF2B5EF4-FFF2-40B4-BE49-F238E27FC236}">
                <a16:creationId xmlns:a16="http://schemas.microsoft.com/office/drawing/2014/main" id="{0BE62771-3CF0-45FA-9CAC-F2F272F20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699967"/>
              </p:ext>
            </p:extLst>
          </p:nvPr>
        </p:nvGraphicFramePr>
        <p:xfrm>
          <a:off x="4662488" y="952500"/>
          <a:ext cx="6904037" cy="48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176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A7B28A-EB55-4A49-ACCC-9E16A058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97" y="713525"/>
            <a:ext cx="4266863" cy="1454051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rgbClr val="000000"/>
                </a:solidFill>
              </a:rPr>
              <a:t>Projektabschluss</a:t>
            </a:r>
            <a:endParaRPr lang="en-US" sz="4800" b="1" dirty="0">
              <a:solidFill>
                <a:srgbClr val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692EA-C3FB-435C-9BAE-1C9F29D8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75" y="1879600"/>
            <a:ext cx="4802205" cy="4874208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de-DE" sz="2400" dirty="0">
                <a:solidFill>
                  <a:srgbClr val="000000"/>
                </a:solidFill>
              </a:rPr>
              <a:t>Abgang der IT Architektin</a:t>
            </a:r>
          </a:p>
          <a:p>
            <a:pPr marL="285750" indent="-285750"/>
            <a:r>
              <a:rPr lang="de-DE" sz="2400" dirty="0">
                <a:solidFill>
                  <a:srgbClr val="000000"/>
                </a:solidFill>
              </a:rPr>
              <a:t>Testphase erfolgreich abgeschlossen</a:t>
            </a:r>
          </a:p>
          <a:p>
            <a:pPr marL="285750" indent="-285750"/>
            <a:r>
              <a:rPr lang="de-DE" sz="2400" dirty="0">
                <a:solidFill>
                  <a:srgbClr val="000000"/>
                </a:solidFill>
              </a:rPr>
              <a:t>100% der Anforderungen umgesetzt</a:t>
            </a:r>
          </a:p>
          <a:p>
            <a:pPr marL="285750" lvl="0" indent="-285750"/>
            <a:r>
              <a:rPr lang="de-DE" sz="2400" dirty="0">
                <a:solidFill>
                  <a:srgbClr val="000000"/>
                </a:solidFill>
              </a:rPr>
              <a:t>Persönliche Entwicklung</a:t>
            </a:r>
          </a:p>
          <a:p>
            <a:pPr marL="742950" lvl="1" indent="-285750"/>
            <a:r>
              <a:rPr lang="de-DE" dirty="0">
                <a:solidFill>
                  <a:srgbClr val="000000"/>
                </a:solidFill>
              </a:rPr>
              <a:t>Weiterentwicklung unserer Fähigkeiten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85750"/>
            <a:r>
              <a:rPr lang="de-DE" dirty="0">
                <a:solidFill>
                  <a:srgbClr val="000000"/>
                </a:solidFill>
              </a:rPr>
              <a:t>Realitätsnah </a:t>
            </a:r>
            <a:endParaRPr lang="en-US" dirty="0">
              <a:solidFill>
                <a:srgbClr val="000000"/>
              </a:solidFill>
            </a:endParaRPr>
          </a:p>
          <a:p>
            <a:pPr marL="742950" lvl="1" indent="-285750"/>
            <a:r>
              <a:rPr lang="de-DE" dirty="0">
                <a:solidFill>
                  <a:srgbClr val="000000"/>
                </a:solidFill>
              </a:rPr>
              <a:t>Problemmanagement </a:t>
            </a:r>
            <a:endParaRPr lang="en-US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 descr="Daumen hoch">
            <a:extLst>
              <a:ext uri="{FF2B5EF4-FFF2-40B4-BE49-F238E27FC236}">
                <a16:creationId xmlns:a16="http://schemas.microsoft.com/office/drawing/2014/main" id="{8A63179B-D3E1-43E0-AC16-69F1D0D58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4716" y="104192"/>
            <a:ext cx="2319387" cy="2319387"/>
          </a:xfrm>
          <a:prstGeom prst="rect">
            <a:avLst/>
          </a:prstGeom>
        </p:spPr>
      </p:pic>
      <p:pic>
        <p:nvPicPr>
          <p:cNvPr id="5" name="Grafik 4" descr="Kopf mit Zahnrädern">
            <a:extLst>
              <a:ext uri="{FF2B5EF4-FFF2-40B4-BE49-F238E27FC236}">
                <a16:creationId xmlns:a16="http://schemas.microsoft.com/office/drawing/2014/main" id="{6C2EBBBC-006F-467D-AB34-92A897026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1079" y="3434981"/>
            <a:ext cx="1735071" cy="1735071"/>
          </a:xfrm>
          <a:prstGeom prst="rect">
            <a:avLst/>
          </a:prstGeom>
        </p:spPr>
      </p:pic>
      <p:sp>
        <p:nvSpPr>
          <p:cNvPr id="26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fik 12" descr="Häkchen">
            <a:extLst>
              <a:ext uri="{FF2B5EF4-FFF2-40B4-BE49-F238E27FC236}">
                <a16:creationId xmlns:a16="http://schemas.microsoft.com/office/drawing/2014/main" id="{9287CB45-8531-4A75-A65E-DA0CE12FB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3302" y="4904685"/>
            <a:ext cx="1849123" cy="1849123"/>
          </a:xfrm>
          <a:prstGeom prst="rect">
            <a:avLst/>
          </a:prstGeom>
        </p:spPr>
      </p:pic>
      <p:pic>
        <p:nvPicPr>
          <p:cNvPr id="15" name="Grafik 14" descr="Datenbank">
            <a:extLst>
              <a:ext uri="{FF2B5EF4-FFF2-40B4-BE49-F238E27FC236}">
                <a16:creationId xmlns:a16="http://schemas.microsoft.com/office/drawing/2014/main" id="{021F8F3C-0FD9-4CCD-A95F-B96006599C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72142" y="765392"/>
            <a:ext cx="1278323" cy="12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5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B9C762-B462-4C28-B937-541C670B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28" y="108311"/>
            <a:ext cx="7474172" cy="1325563"/>
          </a:xfrm>
        </p:spPr>
        <p:txBody>
          <a:bodyPr>
            <a:normAutofit/>
          </a:bodyPr>
          <a:lstStyle/>
          <a:p>
            <a:r>
              <a:rPr lang="de-DE" dirty="0"/>
              <a:t>Eigene Tagesplanung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5DBAA-B342-42BE-A430-7E7164FDC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77" y="771092"/>
            <a:ext cx="7991923" cy="668800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Die Stadt ist Handlungsort einer Verfolgungsjagd im James Bond Film Spectre</a:t>
            </a:r>
          </a:p>
          <a:p>
            <a:pPr lvl="1"/>
            <a:r>
              <a:rPr lang="de-DE" sz="2600" dirty="0"/>
              <a:t>Morgens </a:t>
            </a:r>
          </a:p>
          <a:p>
            <a:pPr lvl="2"/>
            <a:r>
              <a:rPr lang="de-DE" sz="2200" dirty="0"/>
              <a:t>Vegetarisch Frühstücken </a:t>
            </a:r>
          </a:p>
          <a:p>
            <a:pPr lvl="2"/>
            <a:r>
              <a:rPr lang="de-DE" sz="2200" dirty="0"/>
              <a:t>Hier Starb Russel Crowe im Film Gladiator </a:t>
            </a:r>
          </a:p>
          <a:p>
            <a:pPr lvl="1"/>
            <a:r>
              <a:rPr lang="de-DE" sz="2600" dirty="0"/>
              <a:t>Mittags</a:t>
            </a:r>
          </a:p>
          <a:p>
            <a:pPr lvl="2"/>
            <a:r>
              <a:rPr lang="de-DE" sz="2200" dirty="0"/>
              <a:t>Mittags genehmigen wir uns eine Pizza</a:t>
            </a:r>
          </a:p>
          <a:p>
            <a:pPr lvl="2"/>
            <a:r>
              <a:rPr lang="de-DE" sz="2200" dirty="0"/>
              <a:t>Hier verbrennt sich der Bösewicht aus Illuminati</a:t>
            </a:r>
          </a:p>
          <a:p>
            <a:pPr lvl="1"/>
            <a:r>
              <a:rPr lang="de-DE" sz="2600" dirty="0"/>
              <a:t>Abends </a:t>
            </a:r>
          </a:p>
          <a:p>
            <a:pPr lvl="2"/>
            <a:r>
              <a:rPr lang="de-DE" sz="2200" dirty="0"/>
              <a:t>Hier werfen Touristen gerne mal ein Geldstück hinein </a:t>
            </a:r>
          </a:p>
          <a:p>
            <a:pPr lvl="2"/>
            <a:r>
              <a:rPr lang="de-DE" sz="2200" dirty="0"/>
              <a:t>Abendessen in einer 3 Sterne Michelin Küche </a:t>
            </a:r>
          </a:p>
          <a:p>
            <a:pPr lvl="2"/>
            <a:r>
              <a:rPr lang="de-DE" sz="2200" dirty="0"/>
              <a:t>Danach lassen wir den Tag in einer Cocktailbar ausklingen</a:t>
            </a:r>
            <a:endParaRPr lang="de-DE" sz="1500" dirty="0"/>
          </a:p>
          <a:p>
            <a:pPr lvl="2"/>
            <a:endParaRPr lang="de-DE" sz="1500" dirty="0"/>
          </a:p>
          <a:p>
            <a:endParaRPr lang="de-DE" sz="1500" dirty="0"/>
          </a:p>
          <a:p>
            <a:pPr lvl="1"/>
            <a:endParaRPr lang="de-DE" sz="1500" dirty="0"/>
          </a:p>
          <a:p>
            <a:pPr lvl="1"/>
            <a:endParaRPr lang="en-US" sz="15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Karte mit Ortsmarkierung">
            <a:extLst>
              <a:ext uri="{FF2B5EF4-FFF2-40B4-BE49-F238E27FC236}">
                <a16:creationId xmlns:a16="http://schemas.microsoft.com/office/drawing/2014/main" id="{5CDE720D-D930-457C-B103-4DFA0551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854A4CB-52B2-4448-90BE-749B4C82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2252639-ED67-4AB3-8A9B-BF9839F69254}"/>
              </a:ext>
            </a:extLst>
          </p:cNvPr>
          <p:cNvSpPr txBox="1"/>
          <p:nvPr/>
        </p:nvSpPr>
        <p:spPr>
          <a:xfrm>
            <a:off x="4431437" y="76978"/>
            <a:ext cx="3057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Musterlösung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484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8635FDE1-26F4-45A1-AF41-DA1CDB9A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9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4206CB9F-5BC6-45AF-9BE7-3C82CA10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Fluss, Himmel, draußen enthält.&#10;&#10;Automatisch generierte Beschreibung">
            <a:extLst>
              <a:ext uri="{FF2B5EF4-FFF2-40B4-BE49-F238E27FC236}">
                <a16:creationId xmlns:a16="http://schemas.microsoft.com/office/drawing/2014/main" id="{7B7EC997-0329-4CA2-BA13-5AEC09C6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r="624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E04007-19E6-4337-965F-92B70683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Wenn Sie an eine Städtereise denken,</a:t>
            </a:r>
            <a:br>
              <a:rPr lang="en-US" sz="3100"/>
            </a:br>
            <a:r>
              <a:rPr lang="en-US" sz="3100"/>
              <a:t>denken Sie an Urban Explorer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9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Breitbild</PresentationFormat>
  <Paragraphs>32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Gliederung </vt:lpstr>
      <vt:lpstr>Projektabschluss</vt:lpstr>
      <vt:lpstr>Eigene Tagesplanung </vt:lpstr>
      <vt:lpstr>PowerPoint-Präsentation</vt:lpstr>
      <vt:lpstr>PowerPoint-Präsentation</vt:lpstr>
      <vt:lpstr>PowerPoint-Präsentation</vt:lpstr>
      <vt:lpstr>Wenn Sie an eine Städtereise denken, denken Sie an Urban Explorer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Roth</dc:creator>
  <cp:lastModifiedBy>Stefan Roth</cp:lastModifiedBy>
  <cp:revision>1</cp:revision>
  <dcterms:created xsi:type="dcterms:W3CDTF">2019-03-22T14:09:15Z</dcterms:created>
  <dcterms:modified xsi:type="dcterms:W3CDTF">2019-03-22T14:10:19Z</dcterms:modified>
</cp:coreProperties>
</file>